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26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27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07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48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12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0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1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87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6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33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9736-3B2B-DC41-BF42-F60D87787619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5F7D5-63CE-C445-A2EC-A57654E5C3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27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6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 Horst</dc:creator>
  <cp:lastModifiedBy>Akkerman, E.J. (Eline)</cp:lastModifiedBy>
  <cp:revision>7</cp:revision>
  <dcterms:created xsi:type="dcterms:W3CDTF">2017-09-28T12:33:20Z</dcterms:created>
  <dcterms:modified xsi:type="dcterms:W3CDTF">2019-11-13T13:10:21Z</dcterms:modified>
</cp:coreProperties>
</file>